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71" r:id="rId4"/>
    <p:sldId id="264" r:id="rId5"/>
    <p:sldId id="267" r:id="rId6"/>
    <p:sldId id="265" r:id="rId7"/>
    <p:sldId id="274" r:id="rId8"/>
    <p:sldId id="28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788" userDrawn="1">
          <p15:clr>
            <a:srgbClr val="A4A3A4"/>
          </p15:clr>
        </p15:guide>
        <p15:guide id="4" pos="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578"/>
    <a:srgbClr val="EE8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2" d="100"/>
          <a:sy n="52" d="100"/>
        </p:scale>
        <p:origin x="835" y="43"/>
      </p:cViewPr>
      <p:guideLst>
        <p:guide orient="horz" pos="2160"/>
        <p:guide pos="3840"/>
        <p:guide pos="6788"/>
        <p:guide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3A988-9281-445B-A9FF-7D22AA0B1F9D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F30DAC23-3C37-46B8-9112-5390483CAB2A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203B4102-DCD5-4B0B-A605-F7093DE00400}" type="parTrans" cxnId="{7DBC14CE-9E74-4DD0-B5A1-164219685813}">
      <dgm:prSet/>
      <dgm:spPr/>
      <dgm:t>
        <a:bodyPr/>
        <a:lstStyle/>
        <a:p>
          <a:endParaRPr lang="en-US"/>
        </a:p>
      </dgm:t>
    </dgm:pt>
    <dgm:pt modelId="{48CF3221-05FD-47C0-86AD-0F1B0C9DEA42}" type="sibTrans" cxnId="{7DBC14CE-9E74-4DD0-B5A1-164219685813}">
      <dgm:prSet/>
      <dgm:spPr/>
      <dgm:t>
        <a:bodyPr/>
        <a:lstStyle/>
        <a:p>
          <a:endParaRPr lang="en-US"/>
        </a:p>
      </dgm:t>
    </dgm:pt>
    <dgm:pt modelId="{B1DEA97F-4CCB-48D3-9C85-9A093502308A}">
      <dgm:prSet phldrT="[Text]"/>
      <dgm:spPr/>
      <dgm:t>
        <a:bodyPr/>
        <a:lstStyle/>
        <a:p>
          <a:r>
            <a:rPr lang="en-US" dirty="0"/>
            <a:t>Check Time delay</a:t>
          </a:r>
        </a:p>
      </dgm:t>
    </dgm:pt>
    <dgm:pt modelId="{D8C7026A-69E7-4058-8DEC-9AD7D61ED8F0}" type="parTrans" cxnId="{6A5BC143-4709-4C24-B7D3-93B4208A9C81}">
      <dgm:prSet/>
      <dgm:spPr/>
      <dgm:t>
        <a:bodyPr/>
        <a:lstStyle/>
        <a:p>
          <a:endParaRPr lang="en-US"/>
        </a:p>
      </dgm:t>
    </dgm:pt>
    <dgm:pt modelId="{49132FE9-7B81-4CF2-91DB-B9F04DD9B092}" type="sibTrans" cxnId="{6A5BC143-4709-4C24-B7D3-93B4208A9C81}">
      <dgm:prSet/>
      <dgm:spPr/>
      <dgm:t>
        <a:bodyPr/>
        <a:lstStyle/>
        <a:p>
          <a:endParaRPr lang="en-US"/>
        </a:p>
      </dgm:t>
    </dgm:pt>
    <dgm:pt modelId="{5207490D-25C0-4F75-8724-8AD834B52ADB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F046B478-977E-4CA0-9B79-CF163448F181}" type="parTrans" cxnId="{47E45DDA-12C9-44C5-8B90-974EC905A496}">
      <dgm:prSet/>
      <dgm:spPr/>
      <dgm:t>
        <a:bodyPr/>
        <a:lstStyle/>
        <a:p>
          <a:endParaRPr lang="en-US"/>
        </a:p>
      </dgm:t>
    </dgm:pt>
    <dgm:pt modelId="{03E64D8C-214E-4E9D-BAE2-F589BD0542D3}" type="sibTrans" cxnId="{47E45DDA-12C9-44C5-8B90-974EC905A496}">
      <dgm:prSet/>
      <dgm:spPr/>
      <dgm:t>
        <a:bodyPr/>
        <a:lstStyle/>
        <a:p>
          <a:endParaRPr lang="en-US"/>
        </a:p>
      </dgm:t>
    </dgm:pt>
    <dgm:pt modelId="{6A9E210F-CA16-452B-91F2-868A0C7566C4}">
      <dgm:prSet phldrT="[Text]"/>
      <dgm:spPr/>
      <dgm:t>
        <a:bodyPr/>
        <a:lstStyle/>
        <a:p>
          <a:r>
            <a:rPr lang="en-US" dirty="0"/>
            <a:t>Switch signal</a:t>
          </a:r>
        </a:p>
      </dgm:t>
    </dgm:pt>
    <dgm:pt modelId="{8244C22D-D1B2-43EF-96A8-8FD8D255463E}" type="parTrans" cxnId="{04C9D08A-DEAC-4DEF-9011-56CDA47A84FB}">
      <dgm:prSet/>
      <dgm:spPr/>
      <dgm:t>
        <a:bodyPr/>
        <a:lstStyle/>
        <a:p>
          <a:endParaRPr lang="en-US"/>
        </a:p>
      </dgm:t>
    </dgm:pt>
    <dgm:pt modelId="{B66A8136-A647-48A1-AC03-8A0A1DF543C4}" type="sibTrans" cxnId="{04C9D08A-DEAC-4DEF-9011-56CDA47A84FB}">
      <dgm:prSet/>
      <dgm:spPr/>
      <dgm:t>
        <a:bodyPr/>
        <a:lstStyle/>
        <a:p>
          <a:endParaRPr lang="en-US"/>
        </a:p>
      </dgm:t>
    </dgm:pt>
    <dgm:pt modelId="{17467D91-C94A-4D9C-AE61-D1487473C3A2}">
      <dgm:prSet phldrT="[Text]"/>
      <dgm:spPr/>
      <dgm:t>
        <a:bodyPr/>
        <a:lstStyle/>
        <a:p>
          <a:r>
            <a:rPr lang="en-US" dirty="0"/>
            <a:t>Check IR sensors</a:t>
          </a:r>
        </a:p>
      </dgm:t>
    </dgm:pt>
    <dgm:pt modelId="{163541D2-F59C-4A2C-B3A7-35B6DC8197C3}" type="parTrans" cxnId="{ABB38BA4-9084-47E8-BF96-D6F493FBF997}">
      <dgm:prSet/>
      <dgm:spPr/>
      <dgm:t>
        <a:bodyPr/>
        <a:lstStyle/>
        <a:p>
          <a:endParaRPr lang="en-US"/>
        </a:p>
      </dgm:t>
    </dgm:pt>
    <dgm:pt modelId="{4F9E335E-11B2-4564-B435-DEA40355553A}" type="sibTrans" cxnId="{ABB38BA4-9084-47E8-BF96-D6F493FBF997}">
      <dgm:prSet/>
      <dgm:spPr/>
      <dgm:t>
        <a:bodyPr/>
        <a:lstStyle/>
        <a:p>
          <a:endParaRPr lang="en-US"/>
        </a:p>
      </dgm:t>
    </dgm:pt>
    <dgm:pt modelId="{7965C49F-B8D3-4AA9-B254-5D6F40070935}">
      <dgm:prSet phldrT="[Text]"/>
      <dgm:spPr/>
      <dgm:t>
        <a:bodyPr/>
        <a:lstStyle/>
        <a:p>
          <a:r>
            <a:rPr lang="en-US" dirty="0"/>
            <a:t>Check RFID</a:t>
          </a:r>
        </a:p>
      </dgm:t>
    </dgm:pt>
    <dgm:pt modelId="{5F9D1937-24BC-4A45-9BE2-1A0F8D944F48}" type="parTrans" cxnId="{72BB7E4E-DA93-4F6C-B94A-3594C2051A99}">
      <dgm:prSet/>
      <dgm:spPr/>
      <dgm:t>
        <a:bodyPr/>
        <a:lstStyle/>
        <a:p>
          <a:endParaRPr lang="en-US"/>
        </a:p>
      </dgm:t>
    </dgm:pt>
    <dgm:pt modelId="{B8509CB8-D326-40AD-8FF5-0816D67DECAD}" type="sibTrans" cxnId="{72BB7E4E-DA93-4F6C-B94A-3594C2051A99}">
      <dgm:prSet/>
      <dgm:spPr/>
      <dgm:t>
        <a:bodyPr/>
        <a:lstStyle/>
        <a:p>
          <a:endParaRPr lang="en-US"/>
        </a:p>
      </dgm:t>
    </dgm:pt>
    <dgm:pt modelId="{E5EE5715-4B20-4C93-83C6-300FCA7C9C33}">
      <dgm:prSet phldrT="[Text]"/>
      <dgm:spPr/>
      <dgm:t>
        <a:bodyPr/>
        <a:lstStyle/>
        <a:p>
          <a:r>
            <a:rPr lang="en-US" dirty="0"/>
            <a:t>Update signals</a:t>
          </a:r>
        </a:p>
      </dgm:t>
    </dgm:pt>
    <dgm:pt modelId="{67CAC290-596A-49F7-97FB-747A66BAA35D}" type="parTrans" cxnId="{5C11E386-7E97-41BE-A145-EFE00ABAA697}">
      <dgm:prSet/>
      <dgm:spPr/>
      <dgm:t>
        <a:bodyPr/>
        <a:lstStyle/>
        <a:p>
          <a:endParaRPr lang="en-US"/>
        </a:p>
      </dgm:t>
    </dgm:pt>
    <dgm:pt modelId="{5ED833AC-07C5-410D-AA4A-1C37A1CF21E4}" type="sibTrans" cxnId="{5C11E386-7E97-41BE-A145-EFE00ABAA697}">
      <dgm:prSet/>
      <dgm:spPr/>
      <dgm:t>
        <a:bodyPr/>
        <a:lstStyle/>
        <a:p>
          <a:endParaRPr lang="en-US"/>
        </a:p>
      </dgm:t>
    </dgm:pt>
    <dgm:pt modelId="{E16365E7-A1D5-4B9A-BB93-0DB1198A36DB}" type="pres">
      <dgm:prSet presAssocID="{5723A988-9281-445B-A9FF-7D22AA0B1F9D}" presName="Name0" presStyleCnt="0">
        <dgm:presLayoutVars>
          <dgm:dir/>
          <dgm:resizeHandles val="exact"/>
        </dgm:presLayoutVars>
      </dgm:prSet>
      <dgm:spPr/>
    </dgm:pt>
    <dgm:pt modelId="{E7FC8C48-84ED-49E0-8CE3-DDD776192DC6}" type="pres">
      <dgm:prSet presAssocID="{F30DAC23-3C37-46B8-9112-5390483CAB2A}" presName="node" presStyleLbl="node1" presStyleIdx="0" presStyleCnt="7">
        <dgm:presLayoutVars>
          <dgm:bulletEnabled val="1"/>
        </dgm:presLayoutVars>
      </dgm:prSet>
      <dgm:spPr/>
    </dgm:pt>
    <dgm:pt modelId="{344F8DB3-FE20-4607-AD67-23BB3C366126}" type="pres">
      <dgm:prSet presAssocID="{48CF3221-05FD-47C0-86AD-0F1B0C9DEA42}" presName="sibTrans" presStyleLbl="sibTrans2D1" presStyleIdx="0" presStyleCnt="6"/>
      <dgm:spPr/>
    </dgm:pt>
    <dgm:pt modelId="{D7BEC65F-4E5F-4104-B67D-FE36C182E02B}" type="pres">
      <dgm:prSet presAssocID="{48CF3221-05FD-47C0-86AD-0F1B0C9DEA42}" presName="connectorText" presStyleLbl="sibTrans2D1" presStyleIdx="0" presStyleCnt="6"/>
      <dgm:spPr/>
    </dgm:pt>
    <dgm:pt modelId="{4B37C171-BBB1-40C8-B75C-16BA475AA6B9}" type="pres">
      <dgm:prSet presAssocID="{B1DEA97F-4CCB-48D3-9C85-9A093502308A}" presName="node" presStyleLbl="node1" presStyleIdx="1" presStyleCnt="7">
        <dgm:presLayoutVars>
          <dgm:bulletEnabled val="1"/>
        </dgm:presLayoutVars>
      </dgm:prSet>
      <dgm:spPr/>
    </dgm:pt>
    <dgm:pt modelId="{5AADB765-23FA-45AA-ADB7-2AEF4DBE14C8}" type="pres">
      <dgm:prSet presAssocID="{49132FE9-7B81-4CF2-91DB-B9F04DD9B092}" presName="sibTrans" presStyleLbl="sibTrans2D1" presStyleIdx="1" presStyleCnt="6"/>
      <dgm:spPr/>
    </dgm:pt>
    <dgm:pt modelId="{05743045-7D6B-45D6-B0D3-3C01A0B9EB14}" type="pres">
      <dgm:prSet presAssocID="{49132FE9-7B81-4CF2-91DB-B9F04DD9B092}" presName="connectorText" presStyleLbl="sibTrans2D1" presStyleIdx="1" presStyleCnt="6"/>
      <dgm:spPr/>
    </dgm:pt>
    <dgm:pt modelId="{E1BB45A2-7B56-4987-A3CD-590E178E96CC}" type="pres">
      <dgm:prSet presAssocID="{6A9E210F-CA16-452B-91F2-868A0C7566C4}" presName="node" presStyleLbl="node1" presStyleIdx="2" presStyleCnt="7">
        <dgm:presLayoutVars>
          <dgm:bulletEnabled val="1"/>
        </dgm:presLayoutVars>
      </dgm:prSet>
      <dgm:spPr/>
    </dgm:pt>
    <dgm:pt modelId="{29F22E27-D2DF-4EAF-8E59-71BE47F20A15}" type="pres">
      <dgm:prSet presAssocID="{B66A8136-A647-48A1-AC03-8A0A1DF543C4}" presName="sibTrans" presStyleLbl="sibTrans2D1" presStyleIdx="2" presStyleCnt="6"/>
      <dgm:spPr/>
    </dgm:pt>
    <dgm:pt modelId="{6BF3E2D4-2BC0-4852-960D-1007136FFAB8}" type="pres">
      <dgm:prSet presAssocID="{B66A8136-A647-48A1-AC03-8A0A1DF543C4}" presName="connectorText" presStyleLbl="sibTrans2D1" presStyleIdx="2" presStyleCnt="6"/>
      <dgm:spPr/>
    </dgm:pt>
    <dgm:pt modelId="{342BF42A-C3B8-43DF-828B-21CFBFE2C458}" type="pres">
      <dgm:prSet presAssocID="{17467D91-C94A-4D9C-AE61-D1487473C3A2}" presName="node" presStyleLbl="node1" presStyleIdx="3" presStyleCnt="7">
        <dgm:presLayoutVars>
          <dgm:bulletEnabled val="1"/>
        </dgm:presLayoutVars>
      </dgm:prSet>
      <dgm:spPr/>
    </dgm:pt>
    <dgm:pt modelId="{DA75A950-7AF1-49E5-8FAF-A166A9E62F33}" type="pres">
      <dgm:prSet presAssocID="{4F9E335E-11B2-4564-B435-DEA40355553A}" presName="sibTrans" presStyleLbl="sibTrans2D1" presStyleIdx="3" presStyleCnt="6"/>
      <dgm:spPr/>
    </dgm:pt>
    <dgm:pt modelId="{93E067D2-ACB2-42C6-B10C-95BA9A5D6D12}" type="pres">
      <dgm:prSet presAssocID="{4F9E335E-11B2-4564-B435-DEA40355553A}" presName="connectorText" presStyleLbl="sibTrans2D1" presStyleIdx="3" presStyleCnt="6"/>
      <dgm:spPr/>
    </dgm:pt>
    <dgm:pt modelId="{BC7C529D-5387-48FB-B224-E602E11E842A}" type="pres">
      <dgm:prSet presAssocID="{7965C49F-B8D3-4AA9-B254-5D6F40070935}" presName="node" presStyleLbl="node1" presStyleIdx="4" presStyleCnt="7">
        <dgm:presLayoutVars>
          <dgm:bulletEnabled val="1"/>
        </dgm:presLayoutVars>
      </dgm:prSet>
      <dgm:spPr/>
    </dgm:pt>
    <dgm:pt modelId="{A15D6650-3CE0-44F7-AE32-E9148AEB70EE}" type="pres">
      <dgm:prSet presAssocID="{B8509CB8-D326-40AD-8FF5-0816D67DECAD}" presName="sibTrans" presStyleLbl="sibTrans2D1" presStyleIdx="4" presStyleCnt="6"/>
      <dgm:spPr/>
    </dgm:pt>
    <dgm:pt modelId="{E74A1F2C-207F-411A-BDB6-4DB75142DFF3}" type="pres">
      <dgm:prSet presAssocID="{B8509CB8-D326-40AD-8FF5-0816D67DECAD}" presName="connectorText" presStyleLbl="sibTrans2D1" presStyleIdx="4" presStyleCnt="6"/>
      <dgm:spPr/>
    </dgm:pt>
    <dgm:pt modelId="{BEFADBD3-2AEE-439B-BC3F-0E12325F02D0}" type="pres">
      <dgm:prSet presAssocID="{E5EE5715-4B20-4C93-83C6-300FCA7C9C33}" presName="node" presStyleLbl="node1" presStyleIdx="5" presStyleCnt="7">
        <dgm:presLayoutVars>
          <dgm:bulletEnabled val="1"/>
        </dgm:presLayoutVars>
      </dgm:prSet>
      <dgm:spPr/>
    </dgm:pt>
    <dgm:pt modelId="{CE3C3936-C349-42D3-B6A2-6319AFD596ED}" type="pres">
      <dgm:prSet presAssocID="{5ED833AC-07C5-410D-AA4A-1C37A1CF21E4}" presName="sibTrans" presStyleLbl="sibTrans2D1" presStyleIdx="5" presStyleCnt="6"/>
      <dgm:spPr/>
    </dgm:pt>
    <dgm:pt modelId="{E996847A-AC8A-4F9C-9B1D-1F7B18D2F535}" type="pres">
      <dgm:prSet presAssocID="{5ED833AC-07C5-410D-AA4A-1C37A1CF21E4}" presName="connectorText" presStyleLbl="sibTrans2D1" presStyleIdx="5" presStyleCnt="6"/>
      <dgm:spPr/>
    </dgm:pt>
    <dgm:pt modelId="{FAB59928-A705-4E47-B2CF-ED6646D470A7}" type="pres">
      <dgm:prSet presAssocID="{5207490D-25C0-4F75-8724-8AD834B52ADB}" presName="node" presStyleLbl="node1" presStyleIdx="6" presStyleCnt="7">
        <dgm:presLayoutVars>
          <dgm:bulletEnabled val="1"/>
        </dgm:presLayoutVars>
      </dgm:prSet>
      <dgm:spPr/>
    </dgm:pt>
  </dgm:ptLst>
  <dgm:cxnLst>
    <dgm:cxn modelId="{698FEE07-9CB2-40A3-912C-531A12E315E2}" type="presOf" srcId="{B66A8136-A647-48A1-AC03-8A0A1DF543C4}" destId="{29F22E27-D2DF-4EAF-8E59-71BE47F20A15}" srcOrd="0" destOrd="0" presId="urn:microsoft.com/office/officeart/2005/8/layout/process1"/>
    <dgm:cxn modelId="{7CBA7623-8CD6-4A5C-8F82-A4DAA5E64E31}" type="presOf" srcId="{4F9E335E-11B2-4564-B435-DEA40355553A}" destId="{DA75A950-7AF1-49E5-8FAF-A166A9E62F33}" srcOrd="0" destOrd="0" presId="urn:microsoft.com/office/officeart/2005/8/layout/process1"/>
    <dgm:cxn modelId="{9F98472B-D2B2-4AF1-90C4-84DA02999096}" type="presOf" srcId="{B8509CB8-D326-40AD-8FF5-0816D67DECAD}" destId="{E74A1F2C-207F-411A-BDB6-4DB75142DFF3}" srcOrd="1" destOrd="0" presId="urn:microsoft.com/office/officeart/2005/8/layout/process1"/>
    <dgm:cxn modelId="{F9DCCB37-8DF3-4B1C-9A6A-1BD0818D3F32}" type="presOf" srcId="{5723A988-9281-445B-A9FF-7D22AA0B1F9D}" destId="{E16365E7-A1D5-4B9A-BB93-0DB1198A36DB}" srcOrd="0" destOrd="0" presId="urn:microsoft.com/office/officeart/2005/8/layout/process1"/>
    <dgm:cxn modelId="{39B85C3D-E13C-4820-BB1E-6246937349E5}" type="presOf" srcId="{5ED833AC-07C5-410D-AA4A-1C37A1CF21E4}" destId="{CE3C3936-C349-42D3-B6A2-6319AFD596ED}" srcOrd="0" destOrd="0" presId="urn:microsoft.com/office/officeart/2005/8/layout/process1"/>
    <dgm:cxn modelId="{B3E64B40-3069-430B-8C0C-9CCC4359D7B9}" type="presOf" srcId="{17467D91-C94A-4D9C-AE61-D1487473C3A2}" destId="{342BF42A-C3B8-43DF-828B-21CFBFE2C458}" srcOrd="0" destOrd="0" presId="urn:microsoft.com/office/officeart/2005/8/layout/process1"/>
    <dgm:cxn modelId="{63DC7F61-28AC-430F-A91A-EA60728F8980}" type="presOf" srcId="{E5EE5715-4B20-4C93-83C6-300FCA7C9C33}" destId="{BEFADBD3-2AEE-439B-BC3F-0E12325F02D0}" srcOrd="0" destOrd="0" presId="urn:microsoft.com/office/officeart/2005/8/layout/process1"/>
    <dgm:cxn modelId="{1A44FB42-5CE7-4DEC-B837-ACE7AAA6945B}" type="presOf" srcId="{4F9E335E-11B2-4564-B435-DEA40355553A}" destId="{93E067D2-ACB2-42C6-B10C-95BA9A5D6D12}" srcOrd="1" destOrd="0" presId="urn:microsoft.com/office/officeart/2005/8/layout/process1"/>
    <dgm:cxn modelId="{E3DD7A43-9EA9-498C-A1F3-AE70D23A7331}" type="presOf" srcId="{48CF3221-05FD-47C0-86AD-0F1B0C9DEA42}" destId="{344F8DB3-FE20-4607-AD67-23BB3C366126}" srcOrd="0" destOrd="0" presId="urn:microsoft.com/office/officeart/2005/8/layout/process1"/>
    <dgm:cxn modelId="{6A5BC143-4709-4C24-B7D3-93B4208A9C81}" srcId="{5723A988-9281-445B-A9FF-7D22AA0B1F9D}" destId="{B1DEA97F-4CCB-48D3-9C85-9A093502308A}" srcOrd="1" destOrd="0" parTransId="{D8C7026A-69E7-4058-8DEC-9AD7D61ED8F0}" sibTransId="{49132FE9-7B81-4CF2-91DB-B9F04DD9B092}"/>
    <dgm:cxn modelId="{BE550146-E957-4713-8F8F-3091AAD28A52}" type="presOf" srcId="{48CF3221-05FD-47C0-86AD-0F1B0C9DEA42}" destId="{D7BEC65F-4E5F-4104-B67D-FE36C182E02B}" srcOrd="1" destOrd="0" presId="urn:microsoft.com/office/officeart/2005/8/layout/process1"/>
    <dgm:cxn modelId="{72BB7E4E-DA93-4F6C-B94A-3594C2051A99}" srcId="{5723A988-9281-445B-A9FF-7D22AA0B1F9D}" destId="{7965C49F-B8D3-4AA9-B254-5D6F40070935}" srcOrd="4" destOrd="0" parTransId="{5F9D1937-24BC-4A45-9BE2-1A0F8D944F48}" sibTransId="{B8509CB8-D326-40AD-8FF5-0816D67DECAD}"/>
    <dgm:cxn modelId="{E3C57271-EE9B-465E-A66F-7016F0995DF0}" type="presOf" srcId="{B8509CB8-D326-40AD-8FF5-0816D67DECAD}" destId="{A15D6650-3CE0-44F7-AE32-E9148AEB70EE}" srcOrd="0" destOrd="0" presId="urn:microsoft.com/office/officeart/2005/8/layout/process1"/>
    <dgm:cxn modelId="{55793C72-D143-4B6F-A35F-C4F723C72E42}" type="presOf" srcId="{B1DEA97F-4CCB-48D3-9C85-9A093502308A}" destId="{4B37C171-BBB1-40C8-B75C-16BA475AA6B9}" srcOrd="0" destOrd="0" presId="urn:microsoft.com/office/officeart/2005/8/layout/process1"/>
    <dgm:cxn modelId="{5D34F774-D5FB-40FB-BFCC-E480B290D2C0}" type="presOf" srcId="{6A9E210F-CA16-452B-91F2-868A0C7566C4}" destId="{E1BB45A2-7B56-4987-A3CD-590E178E96CC}" srcOrd="0" destOrd="0" presId="urn:microsoft.com/office/officeart/2005/8/layout/process1"/>
    <dgm:cxn modelId="{5C11E386-7E97-41BE-A145-EFE00ABAA697}" srcId="{5723A988-9281-445B-A9FF-7D22AA0B1F9D}" destId="{E5EE5715-4B20-4C93-83C6-300FCA7C9C33}" srcOrd="5" destOrd="0" parTransId="{67CAC290-596A-49F7-97FB-747A66BAA35D}" sibTransId="{5ED833AC-07C5-410D-AA4A-1C37A1CF21E4}"/>
    <dgm:cxn modelId="{04C9D08A-DEAC-4DEF-9011-56CDA47A84FB}" srcId="{5723A988-9281-445B-A9FF-7D22AA0B1F9D}" destId="{6A9E210F-CA16-452B-91F2-868A0C7566C4}" srcOrd="2" destOrd="0" parTransId="{8244C22D-D1B2-43EF-96A8-8FD8D255463E}" sibTransId="{B66A8136-A647-48A1-AC03-8A0A1DF543C4}"/>
    <dgm:cxn modelId="{A87A7DA1-43CE-46DA-9559-E2F34FDE17CA}" type="presOf" srcId="{7965C49F-B8D3-4AA9-B254-5D6F40070935}" destId="{BC7C529D-5387-48FB-B224-E602E11E842A}" srcOrd="0" destOrd="0" presId="urn:microsoft.com/office/officeart/2005/8/layout/process1"/>
    <dgm:cxn modelId="{ABB38BA4-9084-47E8-BF96-D6F493FBF997}" srcId="{5723A988-9281-445B-A9FF-7D22AA0B1F9D}" destId="{17467D91-C94A-4D9C-AE61-D1487473C3A2}" srcOrd="3" destOrd="0" parTransId="{163541D2-F59C-4A2C-B3A7-35B6DC8197C3}" sibTransId="{4F9E335E-11B2-4564-B435-DEA40355553A}"/>
    <dgm:cxn modelId="{4173C7A9-601D-4AFC-929F-4EDD0F63644A}" type="presOf" srcId="{49132FE9-7B81-4CF2-91DB-B9F04DD9B092}" destId="{5AADB765-23FA-45AA-ADB7-2AEF4DBE14C8}" srcOrd="0" destOrd="0" presId="urn:microsoft.com/office/officeart/2005/8/layout/process1"/>
    <dgm:cxn modelId="{23A530BF-64DD-446A-9463-0C92F47649FD}" type="presOf" srcId="{F30DAC23-3C37-46B8-9112-5390483CAB2A}" destId="{E7FC8C48-84ED-49E0-8CE3-DDD776192DC6}" srcOrd="0" destOrd="0" presId="urn:microsoft.com/office/officeart/2005/8/layout/process1"/>
    <dgm:cxn modelId="{7DBC14CE-9E74-4DD0-B5A1-164219685813}" srcId="{5723A988-9281-445B-A9FF-7D22AA0B1F9D}" destId="{F30DAC23-3C37-46B8-9112-5390483CAB2A}" srcOrd="0" destOrd="0" parTransId="{203B4102-DCD5-4B0B-A605-F7093DE00400}" sibTransId="{48CF3221-05FD-47C0-86AD-0F1B0C9DEA42}"/>
    <dgm:cxn modelId="{47E45DDA-12C9-44C5-8B90-974EC905A496}" srcId="{5723A988-9281-445B-A9FF-7D22AA0B1F9D}" destId="{5207490D-25C0-4F75-8724-8AD834B52ADB}" srcOrd="6" destOrd="0" parTransId="{F046B478-977E-4CA0-9B79-CF163448F181}" sibTransId="{03E64D8C-214E-4E9D-BAE2-F589BD0542D3}"/>
    <dgm:cxn modelId="{6B8C71DA-C1DD-45A9-86D3-3F9CEE9FF78D}" type="presOf" srcId="{B66A8136-A647-48A1-AC03-8A0A1DF543C4}" destId="{6BF3E2D4-2BC0-4852-960D-1007136FFAB8}" srcOrd="1" destOrd="0" presId="urn:microsoft.com/office/officeart/2005/8/layout/process1"/>
    <dgm:cxn modelId="{CCD629DC-B3D2-4B40-903C-DC065E42DCFE}" type="presOf" srcId="{49132FE9-7B81-4CF2-91DB-B9F04DD9B092}" destId="{05743045-7D6B-45D6-B0D3-3C01A0B9EB14}" srcOrd="1" destOrd="0" presId="urn:microsoft.com/office/officeart/2005/8/layout/process1"/>
    <dgm:cxn modelId="{02A321E0-6410-4BC5-928D-E7BD3B0929E0}" type="presOf" srcId="{5ED833AC-07C5-410D-AA4A-1C37A1CF21E4}" destId="{E996847A-AC8A-4F9C-9B1D-1F7B18D2F535}" srcOrd="1" destOrd="0" presId="urn:microsoft.com/office/officeart/2005/8/layout/process1"/>
    <dgm:cxn modelId="{AD68F3FC-6A4F-4130-9A5E-0B146B6CEC14}" type="presOf" srcId="{5207490D-25C0-4F75-8724-8AD834B52ADB}" destId="{FAB59928-A705-4E47-B2CF-ED6646D470A7}" srcOrd="0" destOrd="0" presId="urn:microsoft.com/office/officeart/2005/8/layout/process1"/>
    <dgm:cxn modelId="{94E79725-977B-46ED-9D53-3C12C4DDE802}" type="presParOf" srcId="{E16365E7-A1D5-4B9A-BB93-0DB1198A36DB}" destId="{E7FC8C48-84ED-49E0-8CE3-DDD776192DC6}" srcOrd="0" destOrd="0" presId="urn:microsoft.com/office/officeart/2005/8/layout/process1"/>
    <dgm:cxn modelId="{43DB743B-5B9B-4ABA-B423-0D2998110136}" type="presParOf" srcId="{E16365E7-A1D5-4B9A-BB93-0DB1198A36DB}" destId="{344F8DB3-FE20-4607-AD67-23BB3C366126}" srcOrd="1" destOrd="0" presId="urn:microsoft.com/office/officeart/2005/8/layout/process1"/>
    <dgm:cxn modelId="{F7E64099-C63B-4BCC-893B-456E4A112050}" type="presParOf" srcId="{344F8DB3-FE20-4607-AD67-23BB3C366126}" destId="{D7BEC65F-4E5F-4104-B67D-FE36C182E02B}" srcOrd="0" destOrd="0" presId="urn:microsoft.com/office/officeart/2005/8/layout/process1"/>
    <dgm:cxn modelId="{C579CC4E-3EA2-4335-A2C4-B86973F9A069}" type="presParOf" srcId="{E16365E7-A1D5-4B9A-BB93-0DB1198A36DB}" destId="{4B37C171-BBB1-40C8-B75C-16BA475AA6B9}" srcOrd="2" destOrd="0" presId="urn:microsoft.com/office/officeart/2005/8/layout/process1"/>
    <dgm:cxn modelId="{7702D686-FAE2-4366-A76A-E8C6FBB485BB}" type="presParOf" srcId="{E16365E7-A1D5-4B9A-BB93-0DB1198A36DB}" destId="{5AADB765-23FA-45AA-ADB7-2AEF4DBE14C8}" srcOrd="3" destOrd="0" presId="urn:microsoft.com/office/officeart/2005/8/layout/process1"/>
    <dgm:cxn modelId="{B07868B8-C304-468F-9568-5C4FBBDDD0E6}" type="presParOf" srcId="{5AADB765-23FA-45AA-ADB7-2AEF4DBE14C8}" destId="{05743045-7D6B-45D6-B0D3-3C01A0B9EB14}" srcOrd="0" destOrd="0" presId="urn:microsoft.com/office/officeart/2005/8/layout/process1"/>
    <dgm:cxn modelId="{6BC3641B-F2AF-4B47-B405-B70606DA7630}" type="presParOf" srcId="{E16365E7-A1D5-4B9A-BB93-0DB1198A36DB}" destId="{E1BB45A2-7B56-4987-A3CD-590E178E96CC}" srcOrd="4" destOrd="0" presId="urn:microsoft.com/office/officeart/2005/8/layout/process1"/>
    <dgm:cxn modelId="{4630F990-0578-4C53-A7F5-13C9DB4F5DCC}" type="presParOf" srcId="{E16365E7-A1D5-4B9A-BB93-0DB1198A36DB}" destId="{29F22E27-D2DF-4EAF-8E59-71BE47F20A15}" srcOrd="5" destOrd="0" presId="urn:microsoft.com/office/officeart/2005/8/layout/process1"/>
    <dgm:cxn modelId="{DDF2A29A-3661-4EC8-8C8C-A269FA847F0D}" type="presParOf" srcId="{29F22E27-D2DF-4EAF-8E59-71BE47F20A15}" destId="{6BF3E2D4-2BC0-4852-960D-1007136FFAB8}" srcOrd="0" destOrd="0" presId="urn:microsoft.com/office/officeart/2005/8/layout/process1"/>
    <dgm:cxn modelId="{F51B299A-B216-4EDE-A6A1-CE8199CD8138}" type="presParOf" srcId="{E16365E7-A1D5-4B9A-BB93-0DB1198A36DB}" destId="{342BF42A-C3B8-43DF-828B-21CFBFE2C458}" srcOrd="6" destOrd="0" presId="urn:microsoft.com/office/officeart/2005/8/layout/process1"/>
    <dgm:cxn modelId="{978237A2-B788-4668-AEB9-AF3D330362C1}" type="presParOf" srcId="{E16365E7-A1D5-4B9A-BB93-0DB1198A36DB}" destId="{DA75A950-7AF1-49E5-8FAF-A166A9E62F33}" srcOrd="7" destOrd="0" presId="urn:microsoft.com/office/officeart/2005/8/layout/process1"/>
    <dgm:cxn modelId="{07118F15-FE5F-4AF6-80AF-4974A173DDC0}" type="presParOf" srcId="{DA75A950-7AF1-49E5-8FAF-A166A9E62F33}" destId="{93E067D2-ACB2-42C6-B10C-95BA9A5D6D12}" srcOrd="0" destOrd="0" presId="urn:microsoft.com/office/officeart/2005/8/layout/process1"/>
    <dgm:cxn modelId="{F7906273-DC99-4158-9721-C32386340159}" type="presParOf" srcId="{E16365E7-A1D5-4B9A-BB93-0DB1198A36DB}" destId="{BC7C529D-5387-48FB-B224-E602E11E842A}" srcOrd="8" destOrd="0" presId="urn:microsoft.com/office/officeart/2005/8/layout/process1"/>
    <dgm:cxn modelId="{BC2A5D58-400A-4734-883A-F178C46563A4}" type="presParOf" srcId="{E16365E7-A1D5-4B9A-BB93-0DB1198A36DB}" destId="{A15D6650-3CE0-44F7-AE32-E9148AEB70EE}" srcOrd="9" destOrd="0" presId="urn:microsoft.com/office/officeart/2005/8/layout/process1"/>
    <dgm:cxn modelId="{189701AC-4184-4051-83C6-ABC15AFC1988}" type="presParOf" srcId="{A15D6650-3CE0-44F7-AE32-E9148AEB70EE}" destId="{E74A1F2C-207F-411A-BDB6-4DB75142DFF3}" srcOrd="0" destOrd="0" presId="urn:microsoft.com/office/officeart/2005/8/layout/process1"/>
    <dgm:cxn modelId="{5523CAAE-9914-4798-BB5A-68F72301232F}" type="presParOf" srcId="{E16365E7-A1D5-4B9A-BB93-0DB1198A36DB}" destId="{BEFADBD3-2AEE-439B-BC3F-0E12325F02D0}" srcOrd="10" destOrd="0" presId="urn:microsoft.com/office/officeart/2005/8/layout/process1"/>
    <dgm:cxn modelId="{7E412A0B-EBEA-41FF-B5D2-905BABC38BC2}" type="presParOf" srcId="{E16365E7-A1D5-4B9A-BB93-0DB1198A36DB}" destId="{CE3C3936-C349-42D3-B6A2-6319AFD596ED}" srcOrd="11" destOrd="0" presId="urn:microsoft.com/office/officeart/2005/8/layout/process1"/>
    <dgm:cxn modelId="{03CAB3CE-E653-43D5-AED1-682D7FBE0CCF}" type="presParOf" srcId="{CE3C3936-C349-42D3-B6A2-6319AFD596ED}" destId="{E996847A-AC8A-4F9C-9B1D-1F7B18D2F535}" srcOrd="0" destOrd="0" presId="urn:microsoft.com/office/officeart/2005/8/layout/process1"/>
    <dgm:cxn modelId="{E6428828-3CD2-4270-90E3-4DBC8601CCF6}" type="presParOf" srcId="{E16365E7-A1D5-4B9A-BB93-0DB1198A36DB}" destId="{FAB59928-A705-4E47-B2CF-ED6646D470A7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8C48-84ED-49E0-8CE3-DDD776192DC6}">
      <dsp:nvSpPr>
        <dsp:cNvPr id="0" name=""/>
        <dsp:cNvSpPr/>
      </dsp:nvSpPr>
      <dsp:spPr>
        <a:xfrm>
          <a:off x="2911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Start</a:t>
          </a:r>
        </a:p>
      </dsp:txBody>
      <dsp:txXfrm>
        <a:off x="31367" y="514782"/>
        <a:ext cx="1045569" cy="914650"/>
      </dsp:txXfrm>
    </dsp:sp>
    <dsp:sp modelId="{344F8DB3-FE20-4607-AD67-23BB3C366126}">
      <dsp:nvSpPr>
        <dsp:cNvPr id="0" name=""/>
        <dsp:cNvSpPr/>
      </dsp:nvSpPr>
      <dsp:spPr>
        <a:xfrm>
          <a:off x="1215641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15641" y="890083"/>
        <a:ext cx="163608" cy="164049"/>
      </dsp:txXfrm>
    </dsp:sp>
    <dsp:sp modelId="{4B37C171-BBB1-40C8-B75C-16BA475AA6B9}">
      <dsp:nvSpPr>
        <dsp:cNvPr id="0" name=""/>
        <dsp:cNvSpPr/>
      </dsp:nvSpPr>
      <dsp:spPr>
        <a:xfrm>
          <a:off x="1546385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Time delay</a:t>
          </a:r>
        </a:p>
      </dsp:txBody>
      <dsp:txXfrm>
        <a:off x="1574841" y="514782"/>
        <a:ext cx="1045569" cy="914650"/>
      </dsp:txXfrm>
    </dsp:sp>
    <dsp:sp modelId="{5AADB765-23FA-45AA-ADB7-2AEF4DBE14C8}">
      <dsp:nvSpPr>
        <dsp:cNvPr id="0" name=""/>
        <dsp:cNvSpPr/>
      </dsp:nvSpPr>
      <dsp:spPr>
        <a:xfrm>
          <a:off x="2759115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59115" y="890083"/>
        <a:ext cx="163608" cy="164049"/>
      </dsp:txXfrm>
    </dsp:sp>
    <dsp:sp modelId="{E1BB45A2-7B56-4987-A3CD-590E178E96CC}">
      <dsp:nvSpPr>
        <dsp:cNvPr id="0" name=""/>
        <dsp:cNvSpPr/>
      </dsp:nvSpPr>
      <dsp:spPr>
        <a:xfrm>
          <a:off x="3089860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Switch signal</a:t>
          </a:r>
        </a:p>
      </dsp:txBody>
      <dsp:txXfrm>
        <a:off x="3118316" y="514782"/>
        <a:ext cx="1045569" cy="914650"/>
      </dsp:txXfrm>
    </dsp:sp>
    <dsp:sp modelId="{29F22E27-D2DF-4EAF-8E59-71BE47F20A15}">
      <dsp:nvSpPr>
        <dsp:cNvPr id="0" name=""/>
        <dsp:cNvSpPr/>
      </dsp:nvSpPr>
      <dsp:spPr>
        <a:xfrm>
          <a:off x="4302590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02590" y="890083"/>
        <a:ext cx="163608" cy="164049"/>
      </dsp:txXfrm>
    </dsp:sp>
    <dsp:sp modelId="{342BF42A-C3B8-43DF-828B-21CFBFE2C458}">
      <dsp:nvSpPr>
        <dsp:cNvPr id="0" name=""/>
        <dsp:cNvSpPr/>
      </dsp:nvSpPr>
      <dsp:spPr>
        <a:xfrm>
          <a:off x="4633334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IR sensors</a:t>
          </a:r>
        </a:p>
      </dsp:txBody>
      <dsp:txXfrm>
        <a:off x="4661790" y="514782"/>
        <a:ext cx="1045569" cy="914650"/>
      </dsp:txXfrm>
    </dsp:sp>
    <dsp:sp modelId="{DA75A950-7AF1-49E5-8FAF-A166A9E62F33}">
      <dsp:nvSpPr>
        <dsp:cNvPr id="0" name=""/>
        <dsp:cNvSpPr/>
      </dsp:nvSpPr>
      <dsp:spPr>
        <a:xfrm>
          <a:off x="5846064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46064" y="890083"/>
        <a:ext cx="163608" cy="164049"/>
      </dsp:txXfrm>
    </dsp:sp>
    <dsp:sp modelId="{BC7C529D-5387-48FB-B224-E602E11E842A}">
      <dsp:nvSpPr>
        <dsp:cNvPr id="0" name=""/>
        <dsp:cNvSpPr/>
      </dsp:nvSpPr>
      <dsp:spPr>
        <a:xfrm>
          <a:off x="6176809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RFID</a:t>
          </a:r>
        </a:p>
      </dsp:txBody>
      <dsp:txXfrm>
        <a:off x="6205265" y="514782"/>
        <a:ext cx="1045569" cy="914650"/>
      </dsp:txXfrm>
    </dsp:sp>
    <dsp:sp modelId="{A15D6650-3CE0-44F7-AE32-E9148AEB70EE}">
      <dsp:nvSpPr>
        <dsp:cNvPr id="0" name=""/>
        <dsp:cNvSpPr/>
      </dsp:nvSpPr>
      <dsp:spPr>
        <a:xfrm>
          <a:off x="7389539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89539" y="890083"/>
        <a:ext cx="163608" cy="164049"/>
      </dsp:txXfrm>
    </dsp:sp>
    <dsp:sp modelId="{BEFADBD3-2AEE-439B-BC3F-0E12325F02D0}">
      <dsp:nvSpPr>
        <dsp:cNvPr id="0" name=""/>
        <dsp:cNvSpPr/>
      </dsp:nvSpPr>
      <dsp:spPr>
        <a:xfrm>
          <a:off x="7720283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 signals</a:t>
          </a:r>
        </a:p>
      </dsp:txBody>
      <dsp:txXfrm>
        <a:off x="7748739" y="514782"/>
        <a:ext cx="1045569" cy="914650"/>
      </dsp:txXfrm>
    </dsp:sp>
    <dsp:sp modelId="{CE3C3936-C349-42D3-B6A2-6319AFD596ED}">
      <dsp:nvSpPr>
        <dsp:cNvPr id="0" name=""/>
        <dsp:cNvSpPr/>
      </dsp:nvSpPr>
      <dsp:spPr>
        <a:xfrm>
          <a:off x="8933013" y="835400"/>
          <a:ext cx="233726" cy="2734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933013" y="890083"/>
        <a:ext cx="163608" cy="164049"/>
      </dsp:txXfrm>
    </dsp:sp>
    <dsp:sp modelId="{FAB59928-A705-4E47-B2CF-ED6646D470A7}">
      <dsp:nvSpPr>
        <dsp:cNvPr id="0" name=""/>
        <dsp:cNvSpPr/>
      </dsp:nvSpPr>
      <dsp:spPr>
        <a:xfrm>
          <a:off x="9263757" y="486326"/>
          <a:ext cx="1102481" cy="9715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</a:t>
          </a:r>
        </a:p>
      </dsp:txBody>
      <dsp:txXfrm>
        <a:off x="9292213" y="514782"/>
        <a:ext cx="1045569" cy="914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5AFCC-B1C4-4286-BF14-07D09881A4C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8161B-6CF4-4910-86BD-97D40A1C7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8161B-6CF4-4910-86BD-97D40A1C7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7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2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1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7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7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5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1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064-D451-4F8A-A46E-F2798119ABF2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A8CC4-6212-4579-94CA-0E868CDD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-20962"/>
            <a:ext cx="12198349" cy="6858003"/>
            <a:chOff x="0" y="12696"/>
            <a:chExt cx="12198349" cy="685800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696"/>
              <a:ext cx="5352287" cy="684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00400" y="25399"/>
              <a:ext cx="8997949" cy="6845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91744" y="2337985"/>
            <a:ext cx="840025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dobe Song Std L" panose="02020300000000000000" pitchFamily="18" charset="-128"/>
              </a:rPr>
              <a:t>MTE 3104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dobe Song Std L" panose="02020300000000000000" pitchFamily="18" charset="-128"/>
              </a:rPr>
              <a:t>:</a:t>
            </a:r>
            <a:r>
              <a:rPr sz="2000" b="1" spc="-5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dobe Song Std L" panose="02020300000000000000" pitchFamily="18" charset="-128"/>
              </a:rPr>
              <a:t> </a:t>
            </a:r>
            <a:r>
              <a:rPr lang="en-GB" sz="8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dobe Song Std L" panose="02020300000000000000" pitchFamily="18" charset="-128"/>
              </a:rPr>
              <a:t>: 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dobe Song Std L" panose="02020300000000000000" pitchFamily="18" charset="-128"/>
              </a:rPr>
              <a:t>MICROCONTROLLER AND INTERFACING SESSIONAL</a:t>
            </a:r>
            <a:endParaRPr sz="2000" b="1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  <a:ea typeface="Adobe Song Std L" panose="02020300000000000000" pitchFamily="18" charset="-128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05200" y="2915488"/>
            <a:ext cx="82943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 TRAFFIC CONTROL AUTOMATION SYSTEM 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0097" y="4605731"/>
            <a:ext cx="3375786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Presented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by: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Md. Abu Sian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8031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Md. Ahsan Habib(2008032) 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0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Anik</a:t>
            </a:r>
            <a:r>
              <a:rPr lang="en-GB"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Das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(200</a:t>
            </a: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8033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lang="en-GB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000" dirty="0" err="1">
                <a:solidFill>
                  <a:srgbClr val="FFFFFF"/>
                </a:solidFill>
                <a:latin typeface="Times New Roman"/>
                <a:cs typeface="Times New Roman"/>
              </a:rPr>
              <a:t>Krisna</a:t>
            </a: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 Chandra </a:t>
            </a:r>
            <a:r>
              <a:rPr lang="en-GB" sz="2000" dirty="0" err="1">
                <a:solidFill>
                  <a:srgbClr val="FFFFFF"/>
                </a:solidFill>
                <a:latin typeface="Times New Roman"/>
                <a:cs typeface="Times New Roman"/>
              </a:rPr>
              <a:t>paul</a:t>
            </a: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(2008034)</a:t>
            </a:r>
          </a:p>
          <a:p>
            <a:pPr marL="1270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Md. </a:t>
            </a:r>
            <a:r>
              <a:rPr lang="en-GB" sz="2000" dirty="0" err="1">
                <a:solidFill>
                  <a:srgbClr val="FFFFFF"/>
                </a:solidFill>
                <a:latin typeface="Times New Roman"/>
                <a:cs typeface="Times New Roman"/>
              </a:rPr>
              <a:t>Ohidul</a:t>
            </a:r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 Islam(2008035)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0F58D8-E980-306B-C678-31C3CEA90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54083"/>
            <a:ext cx="1359872" cy="157621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C22F95-E7AC-01B1-EF1B-3D1AB5E8F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61185"/>
              </p:ext>
            </p:extLst>
          </p:nvPr>
        </p:nvGraphicFramePr>
        <p:xfrm>
          <a:off x="8964402" y="4689457"/>
          <a:ext cx="3227598" cy="1991233"/>
        </p:xfrm>
        <a:graphic>
          <a:graphicData uri="http://schemas.openxmlformats.org/drawingml/2006/table">
            <a:tbl>
              <a:tblPr firstRow="1" firstCol="1" bandRow="1"/>
              <a:tblGrid>
                <a:gridCol w="3227598">
                  <a:extLst>
                    <a:ext uri="{9D8B030D-6E8A-4147-A177-3AD203B41FA5}">
                      <a16:colId xmlns:a16="http://schemas.microsoft.com/office/drawing/2014/main" val="2071898131"/>
                    </a:ext>
                  </a:extLst>
                </a:gridCol>
              </a:tblGrid>
              <a:tr h="14273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Submitted to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Md. </a:t>
                      </a:r>
                      <a:r>
                        <a:rPr lang="en-MY" sz="1500" kern="1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Sakib</a:t>
                      </a: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Hassan Chowdhury</a:t>
                      </a:r>
                      <a:endParaRPr lang="en-US" sz="15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Lecturer</a:t>
                      </a:r>
                      <a:endParaRPr lang="en-US" sz="15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Department of Mechatronics Engineering</a:t>
                      </a:r>
                      <a:endParaRPr lang="en-US" sz="15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500" kern="1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Rajshahi</a:t>
                      </a:r>
                      <a:r>
                        <a:rPr lang="en-MY" sz="15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University of Engineering &amp; Technology, Rajshahi-6204.</a:t>
                      </a:r>
                      <a:endParaRPr lang="en-US" sz="15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 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54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6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Helvetica" pitchFamily="2" charset="0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098" y="1574845"/>
            <a:ext cx="4765798" cy="34163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automate traffic management using microcontrollers.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efficient traffic flow and enhanced safety.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cost effective way for traffic management.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01631B3-F70B-7BD9-BF4F-E779EB199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992" y="1574845"/>
            <a:ext cx="577391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</a:t>
            </a:r>
          </a:p>
          <a:p>
            <a:pPr marR="0"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 Robin Traffic Control: Automatically manages traffic flow using time intervals.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Emergency Vehicle Detection: Detects emergency vehicles and prioritizes them immediately.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Detection: Pauses road signals when a train is detected.</a:t>
            </a:r>
          </a:p>
          <a:p>
            <a:pPr marL="342900" marR="0" lvl="0" indent="-34290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57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SYSTEM 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9656" y="692840"/>
            <a:ext cx="633670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Adobe Ming Std L" panose="02020300000000000000" pitchFamily="18" charset="-128"/>
                <a:cs typeface="Arial" panose="020B0604020202020204" pitchFamily="34" charset="0"/>
              </a:rPr>
              <a:t>COST TABLE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7DA7F4-B5C6-18B7-4172-6E6A01665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01936"/>
              </p:ext>
            </p:extLst>
          </p:nvPr>
        </p:nvGraphicFramePr>
        <p:xfrm>
          <a:off x="1127371" y="1233960"/>
          <a:ext cx="9937258" cy="5066919"/>
        </p:xfrm>
        <a:graphic>
          <a:graphicData uri="http://schemas.openxmlformats.org/drawingml/2006/table">
            <a:tbl>
              <a:tblPr/>
              <a:tblGrid>
                <a:gridCol w="4824614">
                  <a:extLst>
                    <a:ext uri="{9D8B030D-6E8A-4147-A177-3AD203B41FA5}">
                      <a16:colId xmlns:a16="http://schemas.microsoft.com/office/drawing/2014/main" val="1711530334"/>
                    </a:ext>
                  </a:extLst>
                </a:gridCol>
                <a:gridCol w="1779677">
                  <a:extLst>
                    <a:ext uri="{9D8B030D-6E8A-4147-A177-3AD203B41FA5}">
                      <a16:colId xmlns:a16="http://schemas.microsoft.com/office/drawing/2014/main" val="3362519007"/>
                    </a:ext>
                  </a:extLst>
                </a:gridCol>
                <a:gridCol w="3332967">
                  <a:extLst>
                    <a:ext uri="{9D8B030D-6E8A-4147-A177-3AD203B41FA5}">
                      <a16:colId xmlns:a16="http://schemas.microsoft.com/office/drawing/2014/main" val="1232895780"/>
                    </a:ext>
                  </a:extLst>
                </a:gridCol>
              </a:tblGrid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List of components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Quantity 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Price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630169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Arduino uno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1800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360693"/>
                  </a:ext>
                </a:extLst>
              </a:tr>
              <a:tr h="445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Traffic signal LED lights with wire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4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500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25691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RFID RC522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1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300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70000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Servomotor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400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082918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IR sensor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240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74669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RFID tag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4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204512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Jumper wire 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100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200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053318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Bread board 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1</a:t>
                      </a:r>
                      <a:endParaRPr lang="en-US" sz="2000" b="1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150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235371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PVC board 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3’×3’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240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707792"/>
                  </a:ext>
                </a:extLst>
              </a:tr>
              <a:tr h="4349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 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 Total </a:t>
                      </a:r>
                      <a:endParaRPr lang="en-US" sz="2000" b="1" dirty="0">
                        <a:effectLst/>
                        <a:latin typeface="Adobe Myungjo Std M" panose="02020600000000000000" pitchFamily="18" charset="-128"/>
                        <a:ea typeface="Adobe Myungjo Std M" panose="02020600000000000000" pitchFamily="18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dobe Myungjo Std M" panose="02020600000000000000" pitchFamily="18" charset="-128"/>
                          <a:ea typeface="Adobe Myungjo Std M" panose="02020600000000000000" pitchFamily="18" charset="-128"/>
                        </a:rPr>
                        <a:t>4030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529260"/>
                  </a:ext>
                </a:extLst>
              </a:tr>
            </a:tbl>
          </a:graphicData>
        </a:graphic>
      </p:graphicFrame>
      <p:sp>
        <p:nvSpPr>
          <p:cNvPr id="15" name="Rectangle 5">
            <a:extLst>
              <a:ext uri="{FF2B5EF4-FFF2-40B4-BE49-F238E27FC236}">
                <a16:creationId xmlns:a16="http://schemas.microsoft.com/office/drawing/2014/main" id="{2FABF73F-CD35-62C3-2DA4-8B75793F3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9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8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63077657"/>
              </p:ext>
            </p:extLst>
          </p:nvPr>
        </p:nvGraphicFramePr>
        <p:xfrm>
          <a:off x="983432" y="3900453"/>
          <a:ext cx="10369151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Helvetica" pitchFamily="2" charset="0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WORKING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6049" y="955553"/>
            <a:ext cx="93599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 Robin Traffic Control: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uses micros() to manage time delays, giving each road a 5-second green signal before switching traffic.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Detection: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IR sensors detect trains, halting road signals to red. After the train passes, normal traffic control resumes.</a:t>
            </a:r>
          </a:p>
          <a:p>
            <a:pPr algn="just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Emergency Vehicle Detection: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master-slave system uses RFID to detect emergency vehicles, granting green signals and resuming normal traffic control afterward.</a:t>
            </a:r>
          </a:p>
          <a:p>
            <a:pPr algn="just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3792" y="5844669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6340" marR="5080" indent="-1184275" algn="ctr"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Fig. 2: Working process flowchart.</a:t>
            </a:r>
          </a:p>
        </p:txBody>
      </p:sp>
    </p:spTree>
    <p:extLst>
      <p:ext uri="{BB962C8B-B14F-4D97-AF65-F5344CB8AC3E}">
        <p14:creationId xmlns:p14="http://schemas.microsoft.com/office/powerpoint/2010/main" val="2474836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CIRCUIT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5A57C-A072-BCC0-EF97-78F3EE71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7" r="14452"/>
          <a:stretch/>
        </p:blipFill>
        <p:spPr>
          <a:xfrm>
            <a:off x="777864" y="692090"/>
            <a:ext cx="10636270" cy="5898624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873874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Helvetica" pitchFamily="2" charset="0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PROJECT OUTLOOK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5F6CF-3955-EC2B-32BB-32026C2C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1" y="858581"/>
            <a:ext cx="8424935" cy="546440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105346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Helvetica" pitchFamily="2" charset="0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13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PLANNED FUTURE 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9635" y="2305615"/>
            <a:ext cx="6552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density detection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logging and analysis using computer vision</a:t>
            </a:r>
          </a:p>
          <a:p>
            <a:pPr algn="just"/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Pedestrian walking integration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energy sources to power the system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4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948815" y="6568177"/>
            <a:ext cx="829436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340" marR="5080" indent="-1184275" algn="ctr">
              <a:spcBef>
                <a:spcPts val="100"/>
              </a:spcBef>
            </a:pPr>
            <a:r>
              <a:rPr lang="en-US" sz="1600" spc="-5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cs typeface="Times New Roman"/>
              </a:rPr>
              <a:t>A TRAFFIC CONTROL AUTOMATION SYSTEM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6648" y="2767280"/>
            <a:ext cx="6318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i="1" dirty="0">
                <a:solidFill>
                  <a:srgbClr val="7030A0"/>
                </a:solidFill>
                <a:latin typeface="Algerian" panose="04020705040A020607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6138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360</Words>
  <Application>Microsoft Office PowerPoint</Application>
  <PresentationFormat>Widescreen</PresentationFormat>
  <Paragraphs>99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Adobe Myungjo Std M</vt:lpstr>
      <vt:lpstr>Algerian</vt:lpstr>
      <vt:lpstr>Arial</vt:lpstr>
      <vt:lpstr>Book Antiqua</vt:lpstr>
      <vt:lpstr>Calibri</vt:lpstr>
      <vt:lpstr>Calibri Light</vt:lpstr>
      <vt:lpstr>Helvetica</vt:lpstr>
      <vt:lpstr>Times New Roman</vt:lpstr>
      <vt:lpstr>Wingdings</vt:lpstr>
      <vt:lpstr>Office Theme</vt:lpstr>
      <vt:lpstr>MTE 3104: : MICROCONTROLLER AND INTERFACING SESSIONAL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MTE 3104: : MICROCONTROLLER AND INTERFACING SESSIONAL</dc:title>
  <dc:creator>Anik Das</dc:creator>
  <cp:lastModifiedBy>Ahsan Habib</cp:lastModifiedBy>
  <cp:revision>39</cp:revision>
  <dcterms:created xsi:type="dcterms:W3CDTF">2024-10-19T13:08:51Z</dcterms:created>
  <dcterms:modified xsi:type="dcterms:W3CDTF">2024-10-20T18:59:31Z</dcterms:modified>
</cp:coreProperties>
</file>